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421" r:id="rId5"/>
    <p:sldId id="394" r:id="rId6"/>
    <p:sldId id="353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>
        <p:scale>
          <a:sx n="70" d="100"/>
          <a:sy n="70" d="100"/>
        </p:scale>
        <p:origin x="606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87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06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://css-tricks.com/" TargetMode="External"/><Relationship Id="rId4" Type="http://schemas.openxmlformats.org/officeDocument/2006/relationships/hyperlink" Target="http://learn.shayhowe.com/html-cs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685800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Fundamentals </a:t>
            </a:r>
            <a:br>
              <a:rPr lang="en-US" dirty="0" smtClean="0"/>
            </a:br>
            <a:r>
              <a:rPr lang="en-US" dirty="0" smtClean="0"/>
              <a:t>(HTML and CSS)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62200"/>
            <a:ext cx="738234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026" y="3733800"/>
            <a:ext cx="7618500" cy="2438400"/>
          </a:xfrm>
          <a:effectLst>
            <a:softEdge rad="31750"/>
          </a:effectLst>
        </p:spPr>
      </p:pic>
      <p:pic>
        <p:nvPicPr>
          <p:cNvPr id="1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1" y="522146"/>
            <a:ext cx="1580162" cy="1580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73" y="1712310"/>
            <a:ext cx="1413839" cy="16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Sept </a:t>
            </a:r>
            <a:r>
              <a:rPr lang="en-US" dirty="0" smtClean="0"/>
              <a:t>– </a:t>
            </a:r>
            <a:r>
              <a:rPr lang="en-US" dirty="0" smtClean="0"/>
              <a:t>Oct </a:t>
            </a:r>
            <a:r>
              <a:rPr lang="en-US" dirty="0" smtClean="0"/>
              <a:t>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dates: </a:t>
            </a:r>
            <a:r>
              <a:rPr lang="en-US" dirty="0" smtClean="0"/>
              <a:t>29 Oct, 2 Nov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HTML5 </a:t>
            </a:r>
            <a:r>
              <a:rPr lang="en-US" dirty="0"/>
              <a:t>is currently the #1 job trend based on the fastest growing keywords found in online job </a:t>
            </a:r>
            <a:r>
              <a:rPr lang="en-US" dirty="0" smtClean="0"/>
              <a:t>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</a:t>
            </a:r>
            <a:r>
              <a:rPr lang="en-US" dirty="0" smtClean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HTML &amp;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Web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“Web Fundamentals”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1467108"/>
            <a:ext cx="2883016" cy="18026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3991741"/>
            <a:ext cx="2883016" cy="2162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02" y="4852600"/>
            <a:ext cx="2602806" cy="13014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331915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softuni.bg/trainings/coursesinstances/details/1065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Slides </a:t>
            </a:r>
            <a:r>
              <a:rPr lang="en-US" dirty="0" smtClean="0"/>
              <a:t>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</a:t>
            </a:r>
            <a:r>
              <a:rPr lang="en-US" sz="3000" dirty="0">
                <a:hlinkClick r:id="rId2"/>
              </a:rPr>
              <a:t>://</a:t>
            </a:r>
            <a:r>
              <a:rPr lang="en-US" sz="3000" dirty="0" smtClean="0">
                <a:hlinkClick r:id="rId2"/>
              </a:rPr>
              <a:t>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CSS Tricks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css-tricks.com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Tutorials</a:t>
            </a:r>
            <a:endParaRPr lang="en-US" dirty="0"/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++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"Web Fundamentals"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HTML, Tags, Tables, Forms, Semantic HTML,</a:t>
            </a:r>
            <a:br>
              <a:rPr lang="en-US" sz="3000" dirty="0" smtClean="0"/>
            </a:br>
            <a:r>
              <a:rPr lang="en-US" sz="3000" dirty="0" smtClean="0"/>
              <a:t>CSS, Styles, Positioning, Layout, Responsive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HTML &amp; CSS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Fundamentals (</a:t>
            </a:r>
            <a:r>
              <a:rPr lang="en-US" dirty="0"/>
              <a:t>HTML and CSS)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Web Fundamentals 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HTML + CSS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10 times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 (HTML + CSS)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Web Technologies Basics.</a:t>
            </a:r>
            <a:br>
              <a:rPr lang="en-US" sz="3200" dirty="0" smtClean="0"/>
            </a:br>
            <a:r>
              <a:rPr lang="en-US" sz="3200" dirty="0" smtClean="0"/>
              <a:t>Web Development Tools</a:t>
            </a:r>
            <a:endParaRPr lang="en-US" sz="3200" dirty="0"/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Fundamentals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endParaRPr lang="bg-BG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</a:t>
            </a:r>
            <a:r>
              <a:rPr lang="en-US" sz="3200" dirty="0" smtClean="0"/>
              <a:t>Tables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Forms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HTML,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Frames, Other Tags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Course </a:t>
            </a:r>
            <a:r>
              <a:rPr lang="en-US" dirty="0" smtClean="0"/>
              <a:t>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49" y="3124200"/>
            <a:ext cx="4055232" cy="30572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661" y="3559657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58" y="1125205"/>
            <a:ext cx="2104749" cy="21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341756"/>
          </a:xfrm>
        </p:spPr>
        <p:txBody>
          <a:bodyPr>
            <a:noAutofit/>
          </a:bodyPr>
          <a:lstStyle/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Presentation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Responsive Design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CSS: CSS Preprocessors,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Bootstrap, CSS Transitions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</a:t>
            </a:r>
            <a:r>
              <a:rPr lang="en-US" dirty="0" smtClean="0"/>
              <a:t>Topics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38" y="1079843"/>
            <a:ext cx="2242251" cy="22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67" y="1600201"/>
            <a:ext cx="3407090" cy="3505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67" y="4648200"/>
            <a:ext cx="1905945" cy="18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1036</Words>
  <Application>Microsoft Office PowerPoint</Application>
  <PresentationFormat>Custom</PresentationFormat>
  <Paragraphs>242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Web Fundamentals  (HTML and CSS)</vt:lpstr>
      <vt:lpstr>Table of Contents</vt:lpstr>
      <vt:lpstr>SoftUni Diamond Partners</vt:lpstr>
      <vt:lpstr>Level #1 at the Software University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Trainers Team (2)</vt:lpstr>
      <vt:lpstr>Trainers Team (2)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2014-09-19T15:08:55Z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